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62" r:id="rId2"/>
    <p:sldId id="267" r:id="rId3"/>
    <p:sldId id="256" r:id="rId4"/>
    <p:sldId id="259" r:id="rId5"/>
    <p:sldId id="257" r:id="rId6"/>
    <p:sldId id="258" r:id="rId7"/>
    <p:sldId id="260" r:id="rId8"/>
    <p:sldId id="261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3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07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43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3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80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87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0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71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11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19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84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22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38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57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39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43938B-E6C4-46FA-956A-21274555A72E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6C24C0-A8EC-4F1F-B141-277DB1ABF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35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572321" y="328961"/>
            <a:ext cx="8995782" cy="1555750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linguistic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Identity</a:t>
            </a:r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Prof. Francesca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ditifeci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1594625"/>
            <a:ext cx="5052249" cy="44270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5390" y="6122019"/>
            <a:ext cx="4404732" cy="37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</a:t>
            </a:r>
            <a:r>
              <a:rPr lang="it-IT" i="1" dirty="0"/>
              <a:t>Ratto d’Europa</a:t>
            </a:r>
            <a:r>
              <a:rPr lang="it-IT" dirty="0"/>
              <a:t> (Tiziano)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63371" y="6122019"/>
            <a:ext cx="4404732" cy="37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Ratto d’Europa </a:t>
            </a:r>
            <a:r>
              <a:rPr lang="it-IT" dirty="0"/>
              <a:t>(</a:t>
            </a:r>
            <a:r>
              <a:rPr lang="it-IT" dirty="0" err="1"/>
              <a:t>Rembrant</a:t>
            </a:r>
            <a:r>
              <a:rPr lang="it-IT" dirty="0"/>
              <a:t>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12" y="1594624"/>
            <a:ext cx="5674644" cy="44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0359E7D-FBD1-E642-B821-4FBA0DF6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98" y="0"/>
            <a:ext cx="6251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270949" cy="2916239"/>
          </a:xfrm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 Manifesto for Europe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442269" cy="2341562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6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685800"/>
            <a:ext cx="4846793" cy="4903839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people of Linguistic Analysis”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Master Course in International Relations and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Studies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2018-2019,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Firenze,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Italy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linguistic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order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contribution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a new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Renaissance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Europe 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Declare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affirm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62BE00-D968-F247-82DB-E4F0DB7013A9}"/>
              </a:ext>
            </a:extLst>
          </p:cNvPr>
          <p:cNvSpPr txBox="1"/>
          <p:nvPr/>
        </p:nvSpPr>
        <p:spPr>
          <a:xfrm>
            <a:off x="6568068" y="914401"/>
            <a:ext cx="5029200" cy="453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Noi, “il popolo di Analisi Linguistica”, 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Corso di Laurea Magistrale in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Relazioni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Internazionali e Studi Europei,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2018-19,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Università di Firenze, Italia,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risultato del nostro viaggio linguistico,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fine di apportare il nostro contributo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nuovo Rinascimento dell’Europa,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Dichiariamo e affermiamo: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3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7168" y="535258"/>
            <a:ext cx="4099662" cy="55165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2329F4E-1D71-724E-85DE-062EC0352EBC}"/>
              </a:ext>
            </a:extLst>
          </p:cNvPr>
          <p:cNvSpPr/>
          <p:nvPr/>
        </p:nvSpPr>
        <p:spPr>
          <a:xfrm>
            <a:off x="947854" y="806192"/>
            <a:ext cx="4192858" cy="600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it-IT" dirty="0"/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following</a:t>
            </a:r>
            <a:r>
              <a:rPr lang="it-IT" dirty="0"/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values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DIGNITY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FREEDOMS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EQUALITY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SOLIDARITY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JUSTICE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CITIZENS’ RIGHTS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contained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in the Charter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fundamental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rights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of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Union,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they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are the ESSENCE 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our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, Western IDENTITY.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should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neither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take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them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granted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nor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believe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they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recognized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defended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over the world.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FCD377-B2B8-AD43-B448-729E93AB6C3E}"/>
              </a:ext>
            </a:extLst>
          </p:cNvPr>
          <p:cNvSpPr txBox="1"/>
          <p:nvPr/>
        </p:nvSpPr>
        <p:spPr>
          <a:xfrm>
            <a:off x="5965902" y="806192"/>
            <a:ext cx="559791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I seguenti valori,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DIGNITÀ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LIBERTÀ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UGUAGLIANZA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SOLIDARIETÀ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GIUSTIZIA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DIRITTI DEI CITTADINI</a:t>
            </a:r>
          </a:p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ono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contenuti nella Carta dei diritti fondamentali dell’Unione Europea, </a:t>
            </a:r>
          </a:p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L’ESSENZA della nostra IDENTITÀ Europea, Occidentale.</a:t>
            </a:r>
          </a:p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Non dovremmo né darli per scontato né credere che essi siano riconosciuti e difesi in tutto il mondo. </a:t>
            </a:r>
          </a:p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6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685800"/>
            <a:ext cx="4066208" cy="4834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belong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PAST,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PRESENT,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be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FUTURE.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becoming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EMPTY WORDS,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reaffirm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a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conquest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centuries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-long, evolutive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95B8B2-E64F-204F-A542-D3F682A4B077}"/>
              </a:ext>
            </a:extLst>
          </p:cNvPr>
          <p:cNvSpPr txBox="1"/>
          <p:nvPr/>
        </p:nvSpPr>
        <p:spPr>
          <a:xfrm>
            <a:off x="6768790" y="1215482"/>
            <a:ext cx="3557239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Essi appartengono al nostro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PASSATO,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 il nostro PRESENTE,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Vogliamo che siano il nostro FUTURO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fine di impedire che diventino PAROLE VUOTE, noi vogliamo riaffermare che essi sono una grande conquista, il risultato di un processo evolutivo plurisecolare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66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685799"/>
            <a:ext cx="4512256" cy="5848815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precious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FRUITS. 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received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essential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nourishment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TRUNK,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constitutes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logic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subordinative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logic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way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way of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thinking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way of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subordinative, evolutive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logic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encounter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hills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Acropolis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Athens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Campidoglio (Rome) 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Golgota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Jerusalem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the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roots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IDENTITY.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3B4020-4869-9F4C-AF74-D5509AD7887F}"/>
              </a:ext>
            </a:extLst>
          </p:cNvPr>
          <p:cNvSpPr txBox="1"/>
          <p:nvPr/>
        </p:nvSpPr>
        <p:spPr>
          <a:xfrm>
            <a:off x="6936059" y="1182029"/>
            <a:ext cx="4125951" cy="54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Essi sono i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nostri preziosi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FRUTTI.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 ricevuto il loro essenziale nutrimento attraverso il TRONCO che costituisce la nostra logica, la nostra logica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subordinativa:il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modo in cui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 organizziamo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strutturiamo il nostro modo di pensare, il nostro modo di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parlare.La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nostra logica subordinativa, evolutiva è il risultato di un incontro tra tre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colline, Acropoli (Atene),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Campigoglio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(Roma)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Golgota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(Gerusalemme);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 sono le radici della nostra IDENTITÀ.</a:t>
            </a:r>
          </a:p>
        </p:txBody>
      </p:sp>
    </p:spTree>
    <p:extLst>
      <p:ext uri="{BB962C8B-B14F-4D97-AF65-F5344CB8AC3E}">
        <p14:creationId xmlns:p14="http://schemas.microsoft.com/office/powerpoint/2010/main" val="15432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3752"/>
            <a:ext cx="4951141" cy="697985"/>
          </a:xfrm>
        </p:spPr>
        <p:txBody>
          <a:bodyPr>
            <a:normAutofit/>
          </a:bodyPr>
          <a:lstStyle/>
          <a:p>
            <a:r>
              <a:rPr lang="it-IT" sz="2800" dirty="0"/>
              <a:t>		THIS IS WHAT WE 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82076"/>
            <a:ext cx="5921298" cy="36152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are, OUR LOGIC,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way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THINK and SPEAK </a:t>
            </a:r>
          </a:p>
          <a:p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28 </a:t>
            </a:r>
            <a:r>
              <a:rPr lang="it-IT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</a:t>
            </a:r>
            <a:r>
              <a:rPr lang="it-IT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endParaRPr lang="it-IT" sz="7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the Russian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Federation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endParaRPr lang="it-IT" sz="7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the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America and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endParaRPr lang="it-IT" sz="7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the Americas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more.</a:t>
            </a:r>
          </a:p>
          <a:p>
            <a:endParaRPr lang="it-IT" sz="7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firmly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believe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logical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recognize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identity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and, last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linguistic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profoundly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languages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share the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logical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7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</a:p>
          <a:p>
            <a:pPr marL="0" indent="0">
              <a:buNone/>
            </a:pPr>
            <a:r>
              <a:rPr lang="it-IT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VERY EASILY. 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59FCC5-0D9E-5143-B1BB-3A00E16C15FA}"/>
              </a:ext>
            </a:extLst>
          </p:cNvPr>
          <p:cNvSpPr txBox="1"/>
          <p:nvPr/>
        </p:nvSpPr>
        <p:spPr>
          <a:xfrm>
            <a:off x="6512314" y="93752"/>
            <a:ext cx="495114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 SIAMO QUESTO</a:t>
            </a: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 siamo questo, LA NOSTRA LOGICA, questo è il modo in cui noi PENSIAMO e PARLIAMO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Condiviso da tutti i 28 stati membri e anche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Condiviso dalla Federazione Russa e anche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Condiviso dagli Stati Uniti d’America e anche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Condiviso da tutte le Americhe e oltre.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 crediamo fermamente che questa è la nostra sfida europea al fine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acquisire consapevolezza della sua struttura logica,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riconoscerla come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questione di identità e, per ultimo ma non meno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importate,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imparare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profondamente il nostro sistema linguistico e molte lingue che condividono la stessa struttura logica…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MOLTO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FACILMENTE.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4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5751</TotalTime>
  <Words>685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Verdana</vt:lpstr>
      <vt:lpstr>Wingdings</vt:lpstr>
      <vt:lpstr>Wingdings 3</vt:lpstr>
      <vt:lpstr>Sezione</vt:lpstr>
      <vt:lpstr>European linguistic Identity Prof. Francesca ditifeci</vt:lpstr>
      <vt:lpstr>Presentazione standard di PowerPoint</vt:lpstr>
      <vt:lpstr>A Manifesto for Europe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THIS IS WHAT WE 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Manifesto for Europa</dc:title>
  <dc:creator>Francesca</dc:creator>
  <cp:lastModifiedBy>Francesca</cp:lastModifiedBy>
  <cp:revision>53</cp:revision>
  <cp:lastPrinted>2019-06-10T07:53:48Z</cp:lastPrinted>
  <dcterms:created xsi:type="dcterms:W3CDTF">2019-05-20T11:57:53Z</dcterms:created>
  <dcterms:modified xsi:type="dcterms:W3CDTF">2019-11-04T17:40:34Z</dcterms:modified>
</cp:coreProperties>
</file>